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25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14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15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37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25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08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35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93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19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88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1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EC0C-D848-4638-AC7C-AC2821C9742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3FB21-15BB-4226-A0CE-63C850DCF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8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67 БАД Маточное молочко и женьшень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7504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67 БАД Маточное молочко и женьшень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34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95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36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77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67 БАД Маточное молочко и женьшень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400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67 БАД Маточное молочко и женьшень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132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67 БАД Маточное молочко и женьшень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3237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secretarSV</cp:lastModifiedBy>
  <cp:revision>3</cp:revision>
  <dcterms:created xsi:type="dcterms:W3CDTF">2023-09-08T04:15:51Z</dcterms:created>
  <dcterms:modified xsi:type="dcterms:W3CDTF">2023-09-11T07:00:56Z</dcterms:modified>
</cp:coreProperties>
</file>